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6" r:id="rId3"/>
  </p:sldIdLst>
  <p:sldSz cx="12192000" cy="6858000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D66865E1-3968-4462-8CB6-4E94BBBED676}">
          <p14:sldIdLst>
            <p14:sldId id="305"/>
            <p14:sldId id="30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44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36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49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220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576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85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246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675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39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510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629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E5D5-3A71-4B9B-AC57-87ED12D1B51F}" type="datetimeFigureOut">
              <a:rPr lang="pl-PL" smtClean="0"/>
              <a:t>14.02.2025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3196-E56C-4A77-8C6B-0E94CFA973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8989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3138617" y="156761"/>
            <a:ext cx="5671751" cy="536055"/>
          </a:xfrm>
        </p:spPr>
        <p:txBody>
          <a:bodyPr>
            <a:noAutofit/>
          </a:bodyPr>
          <a:lstStyle/>
          <a:p>
            <a:r>
              <a:rPr lang="pl-PL" sz="2800" b="1" dirty="0"/>
              <a:t>Hala 1 dok - likwidacja regału </a:t>
            </a:r>
          </a:p>
        </p:txBody>
      </p:sp>
      <p:sp>
        <p:nvSpPr>
          <p:cNvPr id="5" name="Rectangle 4493">
            <a:extLst>
              <a:ext uri="{FF2B5EF4-FFF2-40B4-BE49-F238E27FC236}">
                <a16:creationId xmlns:a16="http://schemas.microsoft.com/office/drawing/2014/main" id="{00000000-0008-0000-0000-0000FF15000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770200" y="998287"/>
            <a:ext cx="2080335" cy="4572821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0" anchor="t" upright="1">
            <a:noAutofit/>
          </a:bodyPr>
          <a:lstStyle/>
          <a:p>
            <a:pPr>
              <a:spcAft>
                <a:spcPts val="0"/>
              </a:spcAft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Do likwidacji regał o wymiarach</a:t>
            </a:r>
          </a:p>
          <a:p>
            <a:pPr>
              <a:spcAft>
                <a:spcPts val="0"/>
              </a:spcAft>
            </a:pPr>
            <a:endParaRPr lang="pl-PL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Długość – 30 m </a:t>
            </a:r>
          </a:p>
          <a:p>
            <a:pPr>
              <a:spcAft>
                <a:spcPts val="0"/>
              </a:spcAft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Wysokość - 7 m </a:t>
            </a:r>
          </a:p>
          <a:p>
            <a:pPr>
              <a:spcAft>
                <a:spcPts val="0"/>
              </a:spcAft>
            </a:pPr>
            <a:r>
              <a:rPr lang="pl-PL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Szerokość – 1,8</a:t>
            </a:r>
            <a:r>
              <a:rPr lang="pl-PL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198024" y="2277089"/>
            <a:ext cx="5760994" cy="2592447"/>
          </a:xfrm>
          <a:prstGeom prst="rect">
            <a:avLst/>
          </a:prstGeom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552833" y="2278598"/>
            <a:ext cx="5766484" cy="259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95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>
            <a:off x="3138617" y="156761"/>
            <a:ext cx="5671751" cy="536055"/>
          </a:xfrm>
        </p:spPr>
        <p:txBody>
          <a:bodyPr>
            <a:noAutofit/>
          </a:bodyPr>
          <a:lstStyle/>
          <a:p>
            <a:r>
              <a:rPr lang="pl-PL" sz="2800" b="1" dirty="0"/>
              <a:t>Hala 1 dok - likwidacja regału 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1288169" y="2320280"/>
            <a:ext cx="5918049" cy="2663122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613396" y="2312893"/>
            <a:ext cx="5891191" cy="2651036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7579018" y="2312893"/>
            <a:ext cx="5891192" cy="2651036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696924" y="2312894"/>
            <a:ext cx="5891193" cy="2651037"/>
          </a:xfrm>
          <a:prstGeom prst="rect">
            <a:avLst/>
          </a:prstGeom>
        </p:spPr>
      </p:pic>
      <p:cxnSp>
        <p:nvCxnSpPr>
          <p:cNvPr id="5" name="Łącznik prosty ze strzałką 4"/>
          <p:cNvCxnSpPr/>
          <p:nvPr/>
        </p:nvCxnSpPr>
        <p:spPr>
          <a:xfrm flipV="1">
            <a:off x="8023510" y="2928551"/>
            <a:ext cx="354371" cy="25283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4860">
            <a:extLst>
              <a:ext uri="{FF2B5EF4-FFF2-40B4-BE49-F238E27FC236}">
                <a16:creationId xmlns:a16="http://schemas.microsoft.com/office/drawing/2014/main" id="{00000000-0008-0000-0200-00006E05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6983" y="2610450"/>
            <a:ext cx="792919" cy="22892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pl-PL" sz="1200">
                <a:solidFill>
                  <a:srgbClr val="000000"/>
                </a:solidFill>
                <a:latin typeface="Arial"/>
                <a:cs typeface="Arial"/>
              </a:rPr>
              <a:t> 100 </a:t>
            </a:r>
            <a:r>
              <a:rPr lang="pl-PL" sz="1200" dirty="0">
                <a:solidFill>
                  <a:srgbClr val="000000"/>
                </a:solidFill>
                <a:latin typeface="Arial"/>
                <a:cs typeface="Arial"/>
              </a:rPr>
              <a:t>mm </a:t>
            </a:r>
            <a:endPara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5" name="Łącznik prosty ze strzałką 14"/>
          <p:cNvCxnSpPr/>
          <p:nvPr/>
        </p:nvCxnSpPr>
        <p:spPr>
          <a:xfrm>
            <a:off x="7742612" y="4280127"/>
            <a:ext cx="354371" cy="10652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4860">
            <a:extLst>
              <a:ext uri="{FF2B5EF4-FFF2-40B4-BE49-F238E27FC236}">
                <a16:creationId xmlns:a16="http://schemas.microsoft.com/office/drawing/2014/main" id="{00000000-0008-0000-0200-00006E05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6878" y="4386649"/>
            <a:ext cx="792919" cy="22892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pl-PL" sz="1200">
                <a:solidFill>
                  <a:srgbClr val="000000"/>
                </a:solidFill>
                <a:latin typeface="Arial"/>
                <a:cs typeface="Arial"/>
              </a:rPr>
              <a:t> 100 </a:t>
            </a:r>
            <a:r>
              <a:rPr lang="pl-PL" sz="1200" dirty="0">
                <a:solidFill>
                  <a:srgbClr val="000000"/>
                </a:solidFill>
                <a:latin typeface="Arial"/>
                <a:cs typeface="Arial"/>
              </a:rPr>
              <a:t>mm </a:t>
            </a:r>
            <a:endPara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18" name="Łącznik prosty ze strzałką 17"/>
          <p:cNvCxnSpPr/>
          <p:nvPr/>
        </p:nvCxnSpPr>
        <p:spPr>
          <a:xfrm flipV="1">
            <a:off x="4905632" y="821381"/>
            <a:ext cx="21743" cy="40749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4860">
            <a:extLst>
              <a:ext uri="{FF2B5EF4-FFF2-40B4-BE49-F238E27FC236}">
                <a16:creationId xmlns:a16="http://schemas.microsoft.com/office/drawing/2014/main" id="{00000000-0008-0000-0200-00006E05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247" y="910664"/>
            <a:ext cx="792919" cy="22892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pl-PL" sz="1200" dirty="0">
                <a:solidFill>
                  <a:srgbClr val="000000"/>
                </a:solidFill>
                <a:latin typeface="Arial"/>
                <a:cs typeface="Arial"/>
              </a:rPr>
              <a:t> 125 mm </a:t>
            </a:r>
            <a:endPara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22" name="Łącznik prosty ze strzałką 21"/>
          <p:cNvCxnSpPr/>
          <p:nvPr/>
        </p:nvCxnSpPr>
        <p:spPr>
          <a:xfrm flipH="1">
            <a:off x="4313656" y="1049839"/>
            <a:ext cx="147133" cy="234012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4860">
            <a:extLst>
              <a:ext uri="{FF2B5EF4-FFF2-40B4-BE49-F238E27FC236}">
                <a16:creationId xmlns:a16="http://schemas.microsoft.com/office/drawing/2014/main" id="{00000000-0008-0000-0200-00006E0500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477" y="937922"/>
            <a:ext cx="792919" cy="228923"/>
          </a:xfrm>
          <a:prstGeom prst="rect">
            <a:avLst/>
          </a:prstGeom>
          <a:solidFill>
            <a:srgbClr xmlns:mc="http://schemas.openxmlformats.org/markup-compatibility/2006" xmlns:a14="http://schemas.microsoft.com/office/drawing/2010/main" val="FFFFFF" mc:Ignorable="a14" a14:legacySpreadsheetColorIndex="65"/>
          </a:solidFill>
          <a:ln w="9525">
            <a:solidFill>
              <a:srgbClr xmlns:mc="http://schemas.openxmlformats.org/markup-compatibility/2006" xmlns:a14="http://schemas.microsoft.com/office/drawing/2010/main" val="000000" mc:Ignorable="a14" a14:legacySpreadsheetColorIndex="64"/>
            </a:solidFill>
            <a:miter lim="800000"/>
            <a:headEnd/>
            <a:tailEnd/>
          </a:ln>
        </p:spPr>
        <p:txBody>
          <a:bodyPr wrap="square" lIns="27432" tIns="22860" rIns="27432" bIns="22860" anchor="ctr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pl-PL" sz="1200" dirty="0">
                <a:solidFill>
                  <a:srgbClr val="000000"/>
                </a:solidFill>
                <a:latin typeface="Arial"/>
                <a:cs typeface="Arial"/>
              </a:rPr>
              <a:t> 80 mm </a:t>
            </a:r>
            <a:endParaRPr lang="en-US" sz="12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61117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4349</TotalTime>
  <Words>42</Words>
  <Application>Microsoft Office PowerPoint</Application>
  <PresentationFormat>Panoramiczny</PresentationFormat>
  <Paragraphs>11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Motyw pakietu Office</vt:lpstr>
      <vt:lpstr>Hala 1 dok - likwidacja regału </vt:lpstr>
      <vt:lpstr>Hala 1 dok - likwidacja regału </vt:lpstr>
    </vt:vector>
  </TitlesOfParts>
  <Company>Tenneco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Cieslik</dc:creator>
  <cp:lastModifiedBy>Krawiec, Anna</cp:lastModifiedBy>
  <cp:revision>200</cp:revision>
  <cp:lastPrinted>2020-03-06T12:24:36Z</cp:lastPrinted>
  <dcterms:created xsi:type="dcterms:W3CDTF">2018-03-15T12:42:31Z</dcterms:created>
  <dcterms:modified xsi:type="dcterms:W3CDTF">2025-02-14T06:17:58Z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027b77-6402-44a8-bb92-e6a893526a1f_Enabled">
    <vt:lpwstr>true</vt:lpwstr>
  </property>
  <property fmtid="{D5CDD505-2E9C-101B-9397-08002B2CF9AE}" pid="3" name="MSIP_Label_1a027b77-6402-44a8-bb92-e6a893526a1f_SetDate">
    <vt:lpwstr>2022-04-06T07:35:11Z</vt:lpwstr>
  </property>
  <property fmtid="{D5CDD505-2E9C-101B-9397-08002B2CF9AE}" pid="4" name="MSIP_Label_1a027b77-6402-44a8-bb92-e6a893526a1f_Method">
    <vt:lpwstr>Standard</vt:lpwstr>
  </property>
  <property fmtid="{D5CDD505-2E9C-101B-9397-08002B2CF9AE}" pid="5" name="MSIP_Label_1a027b77-6402-44a8-bb92-e6a893526a1f_Name">
    <vt:lpwstr>General Not Encrypted Republished</vt:lpwstr>
  </property>
  <property fmtid="{D5CDD505-2E9C-101B-9397-08002B2CF9AE}" pid="6" name="MSIP_Label_1a027b77-6402-44a8-bb92-e6a893526a1f_SiteId">
    <vt:lpwstr>6eec918b-f654-44a7-ac1a-abfdb64e694e</vt:lpwstr>
  </property>
  <property fmtid="{D5CDD505-2E9C-101B-9397-08002B2CF9AE}" pid="7" name="MSIP_Label_1a027b77-6402-44a8-bb92-e6a893526a1f_ActionId">
    <vt:lpwstr>67614454-e613-45e9-ab3e-3f937f666c98</vt:lpwstr>
  </property>
  <property fmtid="{D5CDD505-2E9C-101B-9397-08002B2CF9AE}" pid="8" name="MSIP_Label_1a027b77-6402-44a8-bb92-e6a893526a1f_ContentBits">
    <vt:lpwstr>0</vt:lpwstr>
  </property>
</Properties>
</file>